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AE41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50" d="100"/>
          <a:sy n="150" d="100"/>
        </p:scale>
        <p:origin x="61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孟憲 巫" userId="c0ecae0ab44f8d81" providerId="LiveId" clId="{296A786B-56DF-4E1F-8617-94E67DBC0E21}"/>
    <pc:docChg chg="custSel modSld">
      <pc:chgData name="孟憲 巫" userId="c0ecae0ab44f8d81" providerId="LiveId" clId="{296A786B-56DF-4E1F-8617-94E67DBC0E21}" dt="2023-02-12T03:26:39.624" v="94" actId="20577"/>
      <pc:docMkLst>
        <pc:docMk/>
      </pc:docMkLst>
      <pc:sldChg chg="addSp delSp modSp mod">
        <pc:chgData name="孟憲 巫" userId="c0ecae0ab44f8d81" providerId="LiveId" clId="{296A786B-56DF-4E1F-8617-94E67DBC0E21}" dt="2023-02-12T03:26:39.624" v="94" actId="20577"/>
        <pc:sldMkLst>
          <pc:docMk/>
          <pc:sldMk cId="2638442345" sldId="256"/>
        </pc:sldMkLst>
        <pc:spChg chg="add mod">
          <ac:chgData name="孟憲 巫" userId="c0ecae0ab44f8d81" providerId="LiveId" clId="{296A786B-56DF-4E1F-8617-94E67DBC0E21}" dt="2023-02-12T03:22:12.342" v="18" actId="1076"/>
          <ac:spMkLst>
            <pc:docMk/>
            <pc:sldMk cId="2638442345" sldId="256"/>
            <ac:spMk id="4" creationId="{659E7F61-D98B-1CE0-B73E-4C73D317F71D}"/>
          </ac:spMkLst>
        </pc:spChg>
        <pc:spChg chg="mod">
          <ac:chgData name="孟憲 巫" userId="c0ecae0ab44f8d81" providerId="LiveId" clId="{296A786B-56DF-4E1F-8617-94E67DBC0E21}" dt="2023-02-12T03:21:57.353" v="17" actId="1076"/>
          <ac:spMkLst>
            <pc:docMk/>
            <pc:sldMk cId="2638442345" sldId="256"/>
            <ac:spMk id="6" creationId="{50045797-D376-A40D-B0FC-FBA6F15E2275}"/>
          </ac:spMkLst>
        </pc:spChg>
        <pc:spChg chg="mod">
          <ac:chgData name="孟憲 巫" userId="c0ecae0ab44f8d81" providerId="LiveId" clId="{296A786B-56DF-4E1F-8617-94E67DBC0E21}" dt="2023-02-12T03:26:35.870" v="89" actId="20577"/>
          <ac:spMkLst>
            <pc:docMk/>
            <pc:sldMk cId="2638442345" sldId="256"/>
            <ac:spMk id="14" creationId="{2CC73663-C738-8A6C-419B-2982F76F75B4}"/>
          </ac:spMkLst>
        </pc:spChg>
        <pc:spChg chg="mod">
          <ac:chgData name="孟憲 巫" userId="c0ecae0ab44f8d81" providerId="LiveId" clId="{296A786B-56DF-4E1F-8617-94E67DBC0E21}" dt="2023-02-12T03:26:39.624" v="94" actId="20577"/>
          <ac:spMkLst>
            <pc:docMk/>
            <pc:sldMk cId="2638442345" sldId="256"/>
            <ac:spMk id="22" creationId="{2276F7F5-C08F-6800-1992-AFA7D6C0CEC4}"/>
          </ac:spMkLst>
        </pc:spChg>
        <pc:spChg chg="mod">
          <ac:chgData name="孟憲 巫" userId="c0ecae0ab44f8d81" providerId="LiveId" clId="{296A786B-56DF-4E1F-8617-94E67DBC0E21}" dt="2023-02-12T03:19:17.313" v="6" actId="1076"/>
          <ac:spMkLst>
            <pc:docMk/>
            <pc:sldMk cId="2638442345" sldId="256"/>
            <ac:spMk id="28" creationId="{8E3AA236-2BCD-7EEF-29FD-6F9737E65948}"/>
          </ac:spMkLst>
        </pc:spChg>
        <pc:spChg chg="mod">
          <ac:chgData name="孟憲 巫" userId="c0ecae0ab44f8d81" providerId="LiveId" clId="{296A786B-56DF-4E1F-8617-94E67DBC0E21}" dt="2023-02-12T03:21:53.276" v="16" actId="1076"/>
          <ac:spMkLst>
            <pc:docMk/>
            <pc:sldMk cId="2638442345" sldId="256"/>
            <ac:spMk id="44" creationId="{77066A27-1D81-4AB1-A3F4-3F3A353EE958}"/>
          </ac:spMkLst>
        </pc:spChg>
        <pc:spChg chg="mod">
          <ac:chgData name="孟憲 巫" userId="c0ecae0ab44f8d81" providerId="LiveId" clId="{296A786B-56DF-4E1F-8617-94E67DBC0E21}" dt="2023-02-12T03:26:26.195" v="79" actId="20577"/>
          <ac:spMkLst>
            <pc:docMk/>
            <pc:sldMk cId="2638442345" sldId="256"/>
            <ac:spMk id="50" creationId="{9D598D13-3DEB-483C-B3A6-956940498C90}"/>
          </ac:spMkLst>
        </pc:spChg>
        <pc:spChg chg="mod">
          <ac:chgData name="孟憲 巫" userId="c0ecae0ab44f8d81" providerId="LiveId" clId="{296A786B-56DF-4E1F-8617-94E67DBC0E21}" dt="2023-02-12T03:26:30.357" v="84" actId="20577"/>
          <ac:spMkLst>
            <pc:docMk/>
            <pc:sldMk cId="2638442345" sldId="256"/>
            <ac:spMk id="52" creationId="{270AC167-C099-49FE-8A5C-A027E6086C04}"/>
          </ac:spMkLst>
        </pc:spChg>
        <pc:spChg chg="del">
          <ac:chgData name="孟憲 巫" userId="c0ecae0ab44f8d81" providerId="LiveId" clId="{296A786B-56DF-4E1F-8617-94E67DBC0E21}" dt="2023-02-12T03:19:24.752" v="7" actId="478"/>
          <ac:spMkLst>
            <pc:docMk/>
            <pc:sldMk cId="2638442345" sldId="256"/>
            <ac:spMk id="55" creationId="{9038B0A1-A6F5-4143-804F-1C44320BD068}"/>
          </ac:spMkLst>
        </pc:spChg>
        <pc:picChg chg="add mod">
          <ac:chgData name="孟憲 巫" userId="c0ecae0ab44f8d81" providerId="LiveId" clId="{296A786B-56DF-4E1F-8617-94E67DBC0E21}" dt="2023-02-12T03:22:12.342" v="18" actId="1076"/>
          <ac:picMkLst>
            <pc:docMk/>
            <pc:sldMk cId="2638442345" sldId="256"/>
            <ac:picMk id="7" creationId="{F3D86BC5-BE0E-6C0E-B36F-A6BDBB4720D3}"/>
          </ac:picMkLst>
        </pc:picChg>
        <pc:picChg chg="mod">
          <ac:chgData name="孟憲 巫" userId="c0ecae0ab44f8d81" providerId="LiveId" clId="{296A786B-56DF-4E1F-8617-94E67DBC0E21}" dt="2023-02-12T03:22:44.577" v="19" actId="1076"/>
          <ac:picMkLst>
            <pc:docMk/>
            <pc:sldMk cId="2638442345" sldId="256"/>
            <ac:picMk id="53" creationId="{4641E9BC-41A2-4D99-847D-21714A851ABB}"/>
          </ac:picMkLst>
        </pc:picChg>
        <pc:picChg chg="mod">
          <ac:chgData name="孟憲 巫" userId="c0ecae0ab44f8d81" providerId="LiveId" clId="{296A786B-56DF-4E1F-8617-94E67DBC0E21}" dt="2023-02-12T03:22:44.577" v="19" actId="1076"/>
          <ac:picMkLst>
            <pc:docMk/>
            <pc:sldMk cId="2638442345" sldId="256"/>
            <ac:picMk id="54" creationId="{B3EDBBD8-FD85-4ACA-B6A1-9BF27DD3D266}"/>
          </ac:picMkLst>
        </pc:picChg>
        <pc:picChg chg="mod">
          <ac:chgData name="孟憲 巫" userId="c0ecae0ab44f8d81" providerId="LiveId" clId="{296A786B-56DF-4E1F-8617-94E67DBC0E21}" dt="2023-02-12T03:19:10.081" v="5" actId="1076"/>
          <ac:picMkLst>
            <pc:docMk/>
            <pc:sldMk cId="2638442345" sldId="256"/>
            <ac:picMk id="1047" creationId="{8EBDD893-8261-8ABD-EF14-EDE8AA1B58E6}"/>
          </ac:picMkLst>
        </pc:picChg>
        <pc:cxnChg chg="add mod">
          <ac:chgData name="孟憲 巫" userId="c0ecae0ab44f8d81" providerId="LiveId" clId="{296A786B-56DF-4E1F-8617-94E67DBC0E21}" dt="2023-02-12T03:23:13.104" v="20" actId="1582"/>
          <ac:cxnSpMkLst>
            <pc:docMk/>
            <pc:sldMk cId="2638442345" sldId="256"/>
            <ac:cxnSpMk id="2" creationId="{45590926-CE4D-0745-2FC2-D903BE3C21BC}"/>
          </ac:cxnSpMkLst>
        </pc:cxnChg>
        <pc:cxnChg chg="mod">
          <ac:chgData name="孟憲 巫" userId="c0ecae0ab44f8d81" providerId="LiveId" clId="{296A786B-56DF-4E1F-8617-94E67DBC0E21}" dt="2023-02-12T03:23:13.104" v="20" actId="1582"/>
          <ac:cxnSpMkLst>
            <pc:docMk/>
            <pc:sldMk cId="2638442345" sldId="256"/>
            <ac:cxnSpMk id="5" creationId="{578B4E6A-C693-5095-732E-65CD8AB35847}"/>
          </ac:cxnSpMkLst>
        </pc:cxnChg>
        <pc:cxnChg chg="mod">
          <ac:chgData name="孟憲 巫" userId="c0ecae0ab44f8d81" providerId="LiveId" clId="{296A786B-56DF-4E1F-8617-94E67DBC0E21}" dt="2023-02-12T03:23:19.028" v="21" actId="1582"/>
          <ac:cxnSpMkLst>
            <pc:docMk/>
            <pc:sldMk cId="2638442345" sldId="256"/>
            <ac:cxnSpMk id="20" creationId="{68F81BE6-BCDC-39A5-3429-EB8A3E49A584}"/>
          </ac:cxnSpMkLst>
        </pc:cxnChg>
        <pc:cxnChg chg="mod">
          <ac:chgData name="孟憲 巫" userId="c0ecae0ab44f8d81" providerId="LiveId" clId="{296A786B-56DF-4E1F-8617-94E67DBC0E21}" dt="2023-02-12T03:23:59.020" v="25" actId="1038"/>
          <ac:cxnSpMkLst>
            <pc:docMk/>
            <pc:sldMk cId="2638442345" sldId="256"/>
            <ac:cxnSpMk id="51" creationId="{503005BA-00B5-488E-9EBA-DC324D09078C}"/>
          </ac:cxnSpMkLst>
        </pc:cxnChg>
        <pc:cxnChg chg="mod">
          <ac:chgData name="孟憲 巫" userId="c0ecae0ab44f8d81" providerId="LiveId" clId="{296A786B-56DF-4E1F-8617-94E67DBC0E21}" dt="2023-02-12T03:22:44.577" v="19" actId="1076"/>
          <ac:cxnSpMkLst>
            <pc:docMk/>
            <pc:sldMk cId="2638442345" sldId="256"/>
            <ac:cxnSpMk id="56" creationId="{0FD3A52C-DFE4-4F53-90ED-298A840018F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CA-F0FD-4262-B2F4-5A47AD1A54CD}" type="datetimeFigureOut">
              <a:rPr lang="zh-TW" altLang="en-US" smtClean="0"/>
              <a:t>2023/2/19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8B34-DBF8-4E40-9740-09A36A449D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86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CA-F0FD-4262-B2F4-5A47AD1A54CD}" type="datetimeFigureOut">
              <a:rPr lang="zh-TW" altLang="en-US" smtClean="0"/>
              <a:t>2023/2/19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8B34-DBF8-4E40-9740-09A36A449D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04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CA-F0FD-4262-B2F4-5A47AD1A54CD}" type="datetimeFigureOut">
              <a:rPr lang="zh-TW" altLang="en-US" smtClean="0"/>
              <a:t>2023/2/19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8B34-DBF8-4E40-9740-09A36A449D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197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CA-F0FD-4262-B2F4-5A47AD1A54CD}" type="datetimeFigureOut">
              <a:rPr lang="zh-TW" altLang="en-US" smtClean="0"/>
              <a:t>2023/2/19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8B34-DBF8-4E40-9740-09A36A449D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71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CA-F0FD-4262-B2F4-5A47AD1A54CD}" type="datetimeFigureOut">
              <a:rPr lang="zh-TW" altLang="en-US" smtClean="0"/>
              <a:t>2023/2/19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8B34-DBF8-4E40-9740-09A36A449D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576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CA-F0FD-4262-B2F4-5A47AD1A54CD}" type="datetimeFigureOut">
              <a:rPr lang="zh-TW" altLang="en-US" smtClean="0"/>
              <a:t>2023/2/19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8B34-DBF8-4E40-9740-09A36A449D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489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CA-F0FD-4262-B2F4-5A47AD1A54CD}" type="datetimeFigureOut">
              <a:rPr lang="zh-TW" altLang="en-US" smtClean="0"/>
              <a:t>2023/2/19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8B34-DBF8-4E40-9740-09A36A449D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51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CA-F0FD-4262-B2F4-5A47AD1A54CD}" type="datetimeFigureOut">
              <a:rPr lang="zh-TW" altLang="en-US" smtClean="0"/>
              <a:t>2023/2/19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8B34-DBF8-4E40-9740-09A36A449D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46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CA-F0FD-4262-B2F4-5A47AD1A54CD}" type="datetimeFigureOut">
              <a:rPr lang="zh-TW" altLang="en-US" smtClean="0"/>
              <a:t>2023/2/19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8B34-DBF8-4E40-9740-09A36A449D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988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CA-F0FD-4262-B2F4-5A47AD1A54CD}" type="datetimeFigureOut">
              <a:rPr lang="zh-TW" altLang="en-US" smtClean="0"/>
              <a:t>2023/2/19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8B34-DBF8-4E40-9740-09A36A449D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79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CA-F0FD-4262-B2F4-5A47AD1A54CD}" type="datetimeFigureOut">
              <a:rPr lang="zh-TW" altLang="en-US" smtClean="0"/>
              <a:t>2023/2/19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8B34-DBF8-4E40-9740-09A36A449D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2924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4D6CA-F0FD-4262-B2F4-5A47AD1A54CD}" type="datetimeFigureOut">
              <a:rPr lang="zh-TW" altLang="en-US" smtClean="0"/>
              <a:t>2023/2/19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D8B34-DBF8-4E40-9740-09A36A449D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677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578B4E6A-C693-5095-732E-65CD8AB35847}"/>
              </a:ext>
            </a:extLst>
          </p:cNvPr>
          <p:cNvCxnSpPr>
            <a:cxnSpLocks/>
          </p:cNvCxnSpPr>
          <p:nvPr/>
        </p:nvCxnSpPr>
        <p:spPr>
          <a:xfrm>
            <a:off x="4770930" y="23772"/>
            <a:ext cx="0" cy="482830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文字方塊 5">
            <a:extLst>
              <a:ext uri="{FF2B5EF4-FFF2-40B4-BE49-F238E27FC236}">
                <a16:creationId xmlns:a16="http://schemas.microsoft.com/office/drawing/2014/main" id="{50045797-D376-A40D-B0FC-FBA6F15E2275}"/>
              </a:ext>
            </a:extLst>
          </p:cNvPr>
          <p:cNvSpPr txBox="1"/>
          <p:nvPr/>
        </p:nvSpPr>
        <p:spPr>
          <a:xfrm>
            <a:off x="5172710" y="167972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200" b="1" u="sng" dirty="0">
                <a:latin typeface="851tegakizatsu" panose="02000600000000000000" pitchFamily="2" charset="-120"/>
                <a:ea typeface="851tegakizatsu" panose="02000600000000000000" pitchFamily="2" charset="-120"/>
                <a:cs typeface="851tegakizatsu" panose="02000600000000000000" pitchFamily="2" charset="-120"/>
              </a:rPr>
              <a:t>備忘回條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6B6CA7E5-6EFD-3DEB-5417-57A4E81244FD}"/>
              </a:ext>
            </a:extLst>
          </p:cNvPr>
          <p:cNvSpPr txBox="1"/>
          <p:nvPr/>
        </p:nvSpPr>
        <p:spPr>
          <a:xfrm>
            <a:off x="1384633" y="169735"/>
            <a:ext cx="27238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200" b="1" u="sng" dirty="0">
                <a:latin typeface="851tegakizatsu" panose="02000600000000000000" pitchFamily="2" charset="-120"/>
                <a:ea typeface="851tegakizatsu" panose="02000600000000000000" pitchFamily="2" charset="-120"/>
                <a:cs typeface="851tegakizatsu" panose="02000600000000000000" pitchFamily="2" charset="-120"/>
              </a:rPr>
              <a:t>雲科大領袖社歡迎您</a:t>
            </a:r>
          </a:p>
        </p:txBody>
      </p:sp>
      <p:pic>
        <p:nvPicPr>
          <p:cNvPr id="1026" name="Picture 2" descr="未提供相片說明。">
            <a:extLst>
              <a:ext uri="{FF2B5EF4-FFF2-40B4-BE49-F238E27FC236}">
                <a16:creationId xmlns:a16="http://schemas.microsoft.com/office/drawing/2014/main" id="{3CF30554-46E5-D530-93FA-D9EE9A68F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13" y="55436"/>
            <a:ext cx="693420" cy="69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93990606-EF4D-6909-0B9B-60B34532E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950976"/>
              </p:ext>
            </p:extLst>
          </p:nvPr>
        </p:nvGraphicFramePr>
        <p:xfrm>
          <a:off x="114298" y="775426"/>
          <a:ext cx="4572000" cy="640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23902">
                  <a:extLst>
                    <a:ext uri="{9D8B030D-6E8A-4147-A177-3AD203B41FA5}">
                      <a16:colId xmlns:a16="http://schemas.microsoft.com/office/drawing/2014/main" val="1503232053"/>
                    </a:ext>
                  </a:extLst>
                </a:gridCol>
                <a:gridCol w="1562098">
                  <a:extLst>
                    <a:ext uri="{9D8B030D-6E8A-4147-A177-3AD203B41FA5}">
                      <a16:colId xmlns:a16="http://schemas.microsoft.com/office/drawing/2014/main" val="118703707"/>
                    </a:ext>
                  </a:extLst>
                </a:gridCol>
                <a:gridCol w="726143">
                  <a:extLst>
                    <a:ext uri="{9D8B030D-6E8A-4147-A177-3AD203B41FA5}">
                      <a16:colId xmlns:a16="http://schemas.microsoft.com/office/drawing/2014/main" val="1231683040"/>
                    </a:ext>
                  </a:extLst>
                </a:gridCol>
                <a:gridCol w="1559857">
                  <a:extLst>
                    <a:ext uri="{9D8B030D-6E8A-4147-A177-3AD203B41FA5}">
                      <a16:colId xmlns:a16="http://schemas.microsoft.com/office/drawing/2014/main" val="3379524592"/>
                    </a:ext>
                  </a:extLst>
                </a:gridCol>
              </a:tblGrid>
              <a:tr h="2075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851tegakizatsu" panose="02000600000000000000" pitchFamily="2" charset="-120"/>
                          <a:ea typeface="851tegakizatsu" panose="02000600000000000000" pitchFamily="2" charset="-120"/>
                          <a:cs typeface="851tegakizatsu" panose="02000600000000000000" pitchFamily="2" charset="-120"/>
                        </a:rPr>
                        <a:t>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851tegakizatsu" panose="02000600000000000000" pitchFamily="2" charset="-120"/>
                        <a:ea typeface="851tegakizatsu" panose="02000600000000000000" pitchFamily="2" charset="-120"/>
                        <a:cs typeface="851tegakizatsu" panose="02000600000000000000" pitchFamily="2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851tegakizatsu" panose="02000600000000000000" pitchFamily="2" charset="-120"/>
                          <a:ea typeface="851tegakizatsu" panose="02000600000000000000" pitchFamily="2" charset="-120"/>
                          <a:cs typeface="851tegakizatsu" panose="02000600000000000000" pitchFamily="2" charset="-120"/>
                        </a:rPr>
                        <a:t>系級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851tegakizatsu" panose="02000600000000000000" pitchFamily="2" charset="-120"/>
                        <a:ea typeface="851tegakizatsu" panose="02000600000000000000" pitchFamily="2" charset="-120"/>
                        <a:cs typeface="851tegakizatsu" panose="02000600000000000000" pitchFamily="2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647380"/>
                  </a:ext>
                </a:extLst>
              </a:tr>
              <a:tr h="2043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6051582"/>
                  </a:ext>
                </a:extLst>
              </a:tr>
            </a:tbl>
          </a:graphicData>
        </a:graphic>
      </p:graphicFrame>
      <p:pic>
        <p:nvPicPr>
          <p:cNvPr id="1028" name="Picture 4" descr="LINE iOS 9.15.0更新：開放使用貼圖與表情貼裝飾照片/影片: LINE台灣官方BLOG">
            <a:extLst>
              <a:ext uri="{FF2B5EF4-FFF2-40B4-BE49-F238E27FC236}">
                <a16:creationId xmlns:a16="http://schemas.microsoft.com/office/drawing/2014/main" id="{EB096422-ED7A-2BBB-F695-97B8043B8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411" y="1101110"/>
            <a:ext cx="297774" cy="29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4308AAED-6232-0905-5B0B-F1D54138F3A1}"/>
              </a:ext>
            </a:extLst>
          </p:cNvPr>
          <p:cNvSpPr txBox="1"/>
          <p:nvPr/>
        </p:nvSpPr>
        <p:spPr>
          <a:xfrm>
            <a:off x="114298" y="1442076"/>
            <a:ext cx="468630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✋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我對領袖社</a:t>
            </a:r>
            <a:r>
              <a:rPr lang="en-US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…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系列活動有興趣</a:t>
            </a:r>
            <a:endParaRPr lang="en-US" altLang="zh-TW" sz="14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4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正念　　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 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領導統御能力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時間管理</a:t>
            </a:r>
            <a:endParaRPr lang="en-US" altLang="zh-TW" sz="14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4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專注力　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 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企劃執行能力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愛心＆服務奉獻</a:t>
            </a:r>
            <a:endParaRPr lang="en-US" altLang="zh-TW" sz="14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4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壓力釋放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協調溝通能力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en-US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工作坊培訓計畫</a:t>
            </a:r>
            <a:endParaRPr lang="en-US" altLang="zh-TW" sz="14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4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en-US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歡喜自在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en-US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團隊合作能力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en-US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金頭腦潛能開發</a:t>
            </a:r>
            <a:endParaRPr lang="en-US" altLang="zh-TW" sz="14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2CC73663-C738-8A6C-419B-2982F76F75B4}"/>
              </a:ext>
            </a:extLst>
          </p:cNvPr>
          <p:cNvSpPr txBox="1"/>
          <p:nvPr/>
        </p:nvSpPr>
        <p:spPr>
          <a:xfrm>
            <a:off x="114298" y="3063000"/>
            <a:ext cx="46863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✋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我想參加</a:t>
            </a:r>
            <a:endParaRPr lang="en-US" altLang="zh-TW" sz="14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2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3/2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 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四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19:00~20:30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正念體驗禪─自我改造計畫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[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茶會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en-US" sz="12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3/9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 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四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19:00~21:00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受用一輩子的簡報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『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心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』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能力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[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茶會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en-US" sz="12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3/12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日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09:00~17:30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領袖工作坊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[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系列活動一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en-US" sz="12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3/16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四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19:00~21:00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領袖為何要學禪　生命探索</a:t>
            </a:r>
            <a:endParaRPr lang="en-US" altLang="zh-TW" sz="12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F79A6808-5EC5-A5FB-8DC3-AA148A758189}"/>
              </a:ext>
            </a:extLst>
          </p:cNvPr>
          <p:cNvCxnSpPr/>
          <p:nvPr/>
        </p:nvCxnSpPr>
        <p:spPr>
          <a:xfrm>
            <a:off x="84855" y="3011388"/>
            <a:ext cx="46863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68F81BE6-BCDC-39A5-3429-EB8A3E49A584}"/>
              </a:ext>
            </a:extLst>
          </p:cNvPr>
          <p:cNvCxnSpPr>
            <a:cxnSpLocks/>
          </p:cNvCxnSpPr>
          <p:nvPr/>
        </p:nvCxnSpPr>
        <p:spPr>
          <a:xfrm>
            <a:off x="0" y="4953000"/>
            <a:ext cx="6943942" cy="1503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2276F7F5-C08F-6800-1992-AFA7D6C0CEC4}"/>
              </a:ext>
            </a:extLst>
          </p:cNvPr>
          <p:cNvSpPr txBox="1"/>
          <p:nvPr/>
        </p:nvSpPr>
        <p:spPr>
          <a:xfrm>
            <a:off x="4777964" y="657719"/>
            <a:ext cx="2157963" cy="2251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zh-TW" b="1" dirty="0">
                <a:ea typeface="超研澤中鋼筆行楷" panose="020B0609010101010101" pitchFamily="49" charset="-120"/>
              </a:rPr>
              <a:t>□</a:t>
            </a:r>
            <a:r>
              <a:rPr lang="zh-TW" altLang="en-US" b="1" dirty="0">
                <a:ea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3/2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四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19:00~20:30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endParaRPr lang="en-US" altLang="zh-TW" sz="10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正念體驗禪─自我改造計畫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[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茶會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zh-TW" b="1" dirty="0">
                <a:ea typeface="超研澤中鋼筆行楷" panose="020B0609010101010101" pitchFamily="49" charset="-120"/>
              </a:rPr>
              <a:t>□</a:t>
            </a:r>
            <a:r>
              <a:rPr lang="zh-TW" altLang="en-US" b="1" dirty="0">
                <a:ea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3/9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四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19:00~21:00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endParaRPr lang="en-US" altLang="zh-TW" sz="10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受用一輩子的簡報</a:t>
            </a:r>
            <a:r>
              <a:rPr lang="en-US" altLang="zh-TW" sz="1000" b="1" spc="-15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『</a:t>
            </a:r>
            <a:r>
              <a:rPr lang="zh-TW" altLang="en-US" sz="1000" b="1" spc="-15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心</a:t>
            </a:r>
            <a:r>
              <a:rPr lang="en-US" altLang="zh-TW" sz="1000" b="1" spc="-15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』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能力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[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茶會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zh-TW" b="1" dirty="0">
                <a:ea typeface="超研澤中鋼筆行楷" panose="020B0609010101010101" pitchFamily="49" charset="-120"/>
              </a:rPr>
              <a:t>□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3/12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日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09:00~17:30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endParaRPr lang="en-US" altLang="zh-TW" sz="10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領袖工作坊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[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系列活動一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zh-TW" b="1" dirty="0">
                <a:ea typeface="超研澤中鋼筆行楷" panose="020B0609010101010101" pitchFamily="49" charset="-120"/>
              </a:rPr>
              <a:t>□</a:t>
            </a:r>
            <a:r>
              <a:rPr lang="zh-TW" altLang="zh-TW" sz="1000" b="1" dirty="0">
                <a:ea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3/16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四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19:00~21:00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 </a:t>
            </a:r>
            <a:endParaRPr lang="en-US" altLang="zh-TW" sz="10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領袖為何要學禪　生命探索</a:t>
            </a:r>
            <a:endParaRPr lang="en-US" altLang="zh-TW" sz="10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</p:txBody>
      </p:sp>
      <p:pic>
        <p:nvPicPr>
          <p:cNvPr id="25" name="圖片 24">
            <a:extLst>
              <a:ext uri="{FF2B5EF4-FFF2-40B4-BE49-F238E27FC236}">
                <a16:creationId xmlns:a16="http://schemas.microsoft.com/office/drawing/2014/main" id="{E7CBE057-0051-24BA-EA9E-3247ADC8C1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953" y="3577452"/>
            <a:ext cx="899518" cy="899518"/>
          </a:xfrm>
          <a:prstGeom prst="rect">
            <a:avLst/>
          </a:prstGeom>
        </p:spPr>
      </p:pic>
      <p:pic>
        <p:nvPicPr>
          <p:cNvPr id="27" name="圖片 26">
            <a:extLst>
              <a:ext uri="{FF2B5EF4-FFF2-40B4-BE49-F238E27FC236}">
                <a16:creationId xmlns:a16="http://schemas.microsoft.com/office/drawing/2014/main" id="{A34AC494-0693-EF52-7055-49253299F6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967" y="3577452"/>
            <a:ext cx="905754" cy="905754"/>
          </a:xfrm>
          <a:prstGeom prst="rect">
            <a:avLst/>
          </a:prstGeom>
        </p:spPr>
      </p:pic>
      <p:sp>
        <p:nvSpPr>
          <p:cNvPr id="28" name="文字方塊 27">
            <a:extLst>
              <a:ext uri="{FF2B5EF4-FFF2-40B4-BE49-F238E27FC236}">
                <a16:creationId xmlns:a16="http://schemas.microsoft.com/office/drawing/2014/main" id="{8E3AA236-2BCD-7EEF-29FD-6F9737E65948}"/>
              </a:ext>
            </a:extLst>
          </p:cNvPr>
          <p:cNvSpPr txBox="1"/>
          <p:nvPr/>
        </p:nvSpPr>
        <p:spPr>
          <a:xfrm>
            <a:off x="5220019" y="4550264"/>
            <a:ext cx="15953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粉專掃這邊更了解我們～</a:t>
            </a:r>
          </a:p>
        </p:txBody>
      </p: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D5FE4A91-B1AF-E468-1BBA-3C5929A38701}"/>
              </a:ext>
            </a:extLst>
          </p:cNvPr>
          <p:cNvCxnSpPr>
            <a:cxnSpLocks/>
          </p:cNvCxnSpPr>
          <p:nvPr/>
        </p:nvCxnSpPr>
        <p:spPr>
          <a:xfrm>
            <a:off x="5829299" y="3605851"/>
            <a:ext cx="1" cy="839974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47" name="Picture 10">
            <a:extLst>
              <a:ext uri="{FF2B5EF4-FFF2-40B4-BE49-F238E27FC236}">
                <a16:creationId xmlns:a16="http://schemas.microsoft.com/office/drawing/2014/main" id="{8EBDD893-8261-8ABD-EF14-EDE8AA1B5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077" y="4512044"/>
            <a:ext cx="340186" cy="33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文字方塊 43">
            <a:extLst>
              <a:ext uri="{FF2B5EF4-FFF2-40B4-BE49-F238E27FC236}">
                <a16:creationId xmlns:a16="http://schemas.microsoft.com/office/drawing/2014/main" id="{77066A27-1D81-4AB1-A3F4-3F3A353EE958}"/>
              </a:ext>
            </a:extLst>
          </p:cNvPr>
          <p:cNvSpPr txBox="1"/>
          <p:nvPr/>
        </p:nvSpPr>
        <p:spPr>
          <a:xfrm>
            <a:off x="5172710" y="5148332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200" b="1" u="sng" dirty="0">
                <a:latin typeface="851tegakizatsu" panose="02000600000000000000" pitchFamily="2" charset="-120"/>
                <a:ea typeface="851tegakizatsu" panose="02000600000000000000" pitchFamily="2" charset="-120"/>
                <a:cs typeface="851tegakizatsu" panose="02000600000000000000" pitchFamily="2" charset="-120"/>
              </a:rPr>
              <a:t>備忘回條</a:t>
            </a: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E1B0CA9-9891-420E-84D3-44BA16BDB28C}"/>
              </a:ext>
            </a:extLst>
          </p:cNvPr>
          <p:cNvSpPr txBox="1"/>
          <p:nvPr/>
        </p:nvSpPr>
        <p:spPr>
          <a:xfrm>
            <a:off x="1355190" y="5146352"/>
            <a:ext cx="27238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200" b="1" u="sng" dirty="0">
                <a:latin typeface="851tegakizatsu" panose="02000600000000000000" pitchFamily="2" charset="-120"/>
                <a:ea typeface="851tegakizatsu" panose="02000600000000000000" pitchFamily="2" charset="-120"/>
                <a:cs typeface="851tegakizatsu" panose="02000600000000000000" pitchFamily="2" charset="-120"/>
              </a:rPr>
              <a:t>雲科大領袖社歡迎您</a:t>
            </a:r>
          </a:p>
        </p:txBody>
      </p:sp>
      <p:pic>
        <p:nvPicPr>
          <p:cNvPr id="46" name="Picture 2" descr="未提供相片說明。">
            <a:extLst>
              <a:ext uri="{FF2B5EF4-FFF2-40B4-BE49-F238E27FC236}">
                <a16:creationId xmlns:a16="http://schemas.microsoft.com/office/drawing/2014/main" id="{A711480A-BBC8-4AD0-99C4-0F2B659E7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70" y="5032053"/>
            <a:ext cx="693420" cy="69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7" name="表格 11">
            <a:extLst>
              <a:ext uri="{FF2B5EF4-FFF2-40B4-BE49-F238E27FC236}">
                <a16:creationId xmlns:a16="http://schemas.microsoft.com/office/drawing/2014/main" id="{DDBE6DFE-815E-4F44-B7C1-13A10B79C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515834"/>
              </p:ext>
            </p:extLst>
          </p:nvPr>
        </p:nvGraphicFramePr>
        <p:xfrm>
          <a:off x="84855" y="5752043"/>
          <a:ext cx="4572000" cy="640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23902">
                  <a:extLst>
                    <a:ext uri="{9D8B030D-6E8A-4147-A177-3AD203B41FA5}">
                      <a16:colId xmlns:a16="http://schemas.microsoft.com/office/drawing/2014/main" val="1503232053"/>
                    </a:ext>
                  </a:extLst>
                </a:gridCol>
                <a:gridCol w="1562098">
                  <a:extLst>
                    <a:ext uri="{9D8B030D-6E8A-4147-A177-3AD203B41FA5}">
                      <a16:colId xmlns:a16="http://schemas.microsoft.com/office/drawing/2014/main" val="118703707"/>
                    </a:ext>
                  </a:extLst>
                </a:gridCol>
                <a:gridCol w="726143">
                  <a:extLst>
                    <a:ext uri="{9D8B030D-6E8A-4147-A177-3AD203B41FA5}">
                      <a16:colId xmlns:a16="http://schemas.microsoft.com/office/drawing/2014/main" val="1231683040"/>
                    </a:ext>
                  </a:extLst>
                </a:gridCol>
                <a:gridCol w="1559857">
                  <a:extLst>
                    <a:ext uri="{9D8B030D-6E8A-4147-A177-3AD203B41FA5}">
                      <a16:colId xmlns:a16="http://schemas.microsoft.com/office/drawing/2014/main" val="3379524592"/>
                    </a:ext>
                  </a:extLst>
                </a:gridCol>
              </a:tblGrid>
              <a:tr h="2075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851tegakizatsu" panose="02000600000000000000" pitchFamily="2" charset="-120"/>
                          <a:ea typeface="851tegakizatsu" panose="02000600000000000000" pitchFamily="2" charset="-120"/>
                          <a:cs typeface="851tegakizatsu" panose="02000600000000000000" pitchFamily="2" charset="-120"/>
                        </a:rPr>
                        <a:t>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851tegakizatsu" panose="02000600000000000000" pitchFamily="2" charset="-120"/>
                        <a:ea typeface="851tegakizatsu" panose="02000600000000000000" pitchFamily="2" charset="-120"/>
                        <a:cs typeface="851tegakizatsu" panose="02000600000000000000" pitchFamily="2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851tegakizatsu" panose="02000600000000000000" pitchFamily="2" charset="-120"/>
                          <a:ea typeface="851tegakizatsu" panose="02000600000000000000" pitchFamily="2" charset="-120"/>
                          <a:cs typeface="851tegakizatsu" panose="02000600000000000000" pitchFamily="2" charset="-120"/>
                        </a:rPr>
                        <a:t>系級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851tegakizatsu" panose="02000600000000000000" pitchFamily="2" charset="-120"/>
                        <a:ea typeface="851tegakizatsu" panose="02000600000000000000" pitchFamily="2" charset="-120"/>
                        <a:cs typeface="851tegakizatsu" panose="02000600000000000000" pitchFamily="2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647380"/>
                  </a:ext>
                </a:extLst>
              </a:tr>
              <a:tr h="2043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6051582"/>
                  </a:ext>
                </a:extLst>
              </a:tr>
            </a:tbl>
          </a:graphicData>
        </a:graphic>
      </p:graphicFrame>
      <p:pic>
        <p:nvPicPr>
          <p:cNvPr id="48" name="Picture 4" descr="LINE iOS 9.15.0更新：開放使用貼圖與表情貼裝飾照片/影片: LINE台灣官方BLOG">
            <a:extLst>
              <a:ext uri="{FF2B5EF4-FFF2-40B4-BE49-F238E27FC236}">
                <a16:creationId xmlns:a16="http://schemas.microsoft.com/office/drawing/2014/main" id="{4F1670C4-2BF8-42D1-A50E-8AA51922F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968" y="6077727"/>
            <a:ext cx="297774" cy="29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文字方塊 48">
            <a:extLst>
              <a:ext uri="{FF2B5EF4-FFF2-40B4-BE49-F238E27FC236}">
                <a16:creationId xmlns:a16="http://schemas.microsoft.com/office/drawing/2014/main" id="{6C25E7DB-10D6-4C8D-A859-C5B4B90C739D}"/>
              </a:ext>
            </a:extLst>
          </p:cNvPr>
          <p:cNvSpPr txBox="1"/>
          <p:nvPr/>
        </p:nvSpPr>
        <p:spPr>
          <a:xfrm>
            <a:off x="84855" y="6418693"/>
            <a:ext cx="468630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✋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我對領袖社</a:t>
            </a:r>
            <a:r>
              <a:rPr lang="en-US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…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系列活動有興趣</a:t>
            </a:r>
            <a:endParaRPr lang="en-US" altLang="zh-TW" sz="14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4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正念　　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 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領導統御能力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時間管理</a:t>
            </a:r>
            <a:endParaRPr lang="en-US" altLang="zh-TW" sz="14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4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專注力　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 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企劃執行能力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愛心＆服務奉獻</a:t>
            </a:r>
            <a:endParaRPr lang="en-US" altLang="zh-TW" sz="14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4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壓力釋放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協調溝通能力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en-US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工作坊培訓計畫</a:t>
            </a:r>
            <a:endParaRPr lang="en-US" altLang="zh-TW" sz="14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4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en-US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歡喜自在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en-US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團隊合作能力　</a:t>
            </a:r>
            <a:r>
              <a:rPr lang="zh-TW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en-US" altLang="zh-TW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金頭腦潛能開發</a:t>
            </a:r>
            <a:endParaRPr lang="en-US" altLang="zh-TW" sz="14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9D598D13-3DEB-483C-B3A6-956940498C90}"/>
              </a:ext>
            </a:extLst>
          </p:cNvPr>
          <p:cNvSpPr txBox="1"/>
          <p:nvPr/>
        </p:nvSpPr>
        <p:spPr>
          <a:xfrm>
            <a:off x="84855" y="8039617"/>
            <a:ext cx="46863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✋</a:t>
            </a:r>
            <a:r>
              <a:rPr lang="zh-TW" altLang="en-US" sz="14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我想參加</a:t>
            </a:r>
            <a:endParaRPr lang="en-US" altLang="zh-TW" sz="14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2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3/2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 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四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19:00~20:30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正念體驗禪─自我改造計畫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[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茶會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en-US" sz="12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3/9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 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四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19:00~21:00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受用一輩子的簡報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『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心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』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能力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[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茶會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en-US" sz="12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3/12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日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09:00~17:30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領袖工作坊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[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系列活動一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en-US" sz="1200" b="1" spc="70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　</a:t>
            </a:r>
            <a:r>
              <a:rPr lang="zh-TW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□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3/16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四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19:00~21:00</a:t>
            </a:r>
            <a:r>
              <a:rPr lang="zh-TW" altLang="en-US" sz="12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領袖為何要學禪　生命探索</a:t>
            </a:r>
            <a:endParaRPr lang="en-US" altLang="zh-TW" sz="12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</p:txBody>
      </p: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503005BA-00B5-488E-9EBA-DC324D09078C}"/>
              </a:ext>
            </a:extLst>
          </p:cNvPr>
          <p:cNvCxnSpPr/>
          <p:nvPr/>
        </p:nvCxnSpPr>
        <p:spPr>
          <a:xfrm>
            <a:off x="77184" y="7988005"/>
            <a:ext cx="46863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270AC167-C099-49FE-8A5C-A027E6086C04}"/>
              </a:ext>
            </a:extLst>
          </p:cNvPr>
          <p:cNvSpPr txBox="1"/>
          <p:nvPr/>
        </p:nvSpPr>
        <p:spPr>
          <a:xfrm>
            <a:off x="4777964" y="5633873"/>
            <a:ext cx="2157963" cy="2251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zh-TW" b="1" dirty="0">
                <a:ea typeface="超研澤中鋼筆行楷" panose="020B0609010101010101" pitchFamily="49" charset="-120"/>
              </a:rPr>
              <a:t>□</a:t>
            </a:r>
            <a:r>
              <a:rPr lang="zh-TW" altLang="en-US" b="1" dirty="0">
                <a:ea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3/2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四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19:00~20:30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endParaRPr lang="en-US" altLang="zh-TW" sz="10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正念體驗禪─自我改造計畫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[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茶會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zh-TW" b="1" dirty="0">
                <a:ea typeface="超研澤中鋼筆行楷" panose="020B0609010101010101" pitchFamily="49" charset="-120"/>
              </a:rPr>
              <a:t>□</a:t>
            </a:r>
            <a:r>
              <a:rPr lang="zh-TW" altLang="en-US" b="1" dirty="0">
                <a:ea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3/9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四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19:00~21:00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endParaRPr lang="en-US" altLang="zh-TW" sz="10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受用一輩子的簡報</a:t>
            </a:r>
            <a:r>
              <a:rPr lang="en-US" altLang="zh-TW" sz="1000" b="1" spc="-15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『</a:t>
            </a:r>
            <a:r>
              <a:rPr lang="zh-TW" altLang="en-US" sz="1000" b="1" spc="-15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心</a:t>
            </a:r>
            <a:r>
              <a:rPr lang="en-US" altLang="zh-TW" sz="1000" b="1" spc="-150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』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能力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[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茶會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zh-TW" b="1" dirty="0">
                <a:ea typeface="超研澤中鋼筆行楷" panose="020B0609010101010101" pitchFamily="49" charset="-120"/>
              </a:rPr>
              <a:t>□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3/12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日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09:00~17:30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endParaRPr lang="en-US" altLang="zh-TW" sz="10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領袖工作坊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[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系列活動一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zh-TW" altLang="zh-TW" b="1" dirty="0">
                <a:ea typeface="超研澤中鋼筆行楷" panose="020B0609010101010101" pitchFamily="49" charset="-120"/>
              </a:rPr>
              <a:t>□</a:t>
            </a:r>
            <a:r>
              <a:rPr lang="zh-TW" altLang="en-US" sz="1000" b="1" dirty="0">
                <a:ea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3/16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(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四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)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</a:t>
            </a:r>
            <a:r>
              <a:rPr lang="en-US" altLang="zh-TW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19:00~21:00</a:t>
            </a: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  </a:t>
            </a:r>
            <a:endParaRPr lang="en-US" altLang="zh-TW" sz="10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領袖為何要學禪　生命探索</a:t>
            </a:r>
            <a:endParaRPr lang="en-US" altLang="zh-TW" sz="1000" b="1" dirty="0">
              <a:latin typeface="超研澤中鋼筆行楷" panose="020B0609010101010101" pitchFamily="49" charset="-120"/>
              <a:ea typeface="超研澤中鋼筆行楷" panose="020B0609010101010101" pitchFamily="49" charset="-120"/>
              <a:cs typeface="超研澤中鋼筆行楷" panose="020B0609010101010101" pitchFamily="49" charset="-120"/>
            </a:endParaRPr>
          </a:p>
        </p:txBody>
      </p:sp>
      <p:pic>
        <p:nvPicPr>
          <p:cNvPr id="53" name="圖片 52">
            <a:extLst>
              <a:ext uri="{FF2B5EF4-FFF2-40B4-BE49-F238E27FC236}">
                <a16:creationId xmlns:a16="http://schemas.microsoft.com/office/drawing/2014/main" id="{4641E9BC-41A2-4D99-847D-21714A851A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953" y="8536120"/>
            <a:ext cx="899518" cy="899518"/>
          </a:xfrm>
          <a:prstGeom prst="rect">
            <a:avLst/>
          </a:prstGeom>
        </p:spPr>
      </p:pic>
      <p:pic>
        <p:nvPicPr>
          <p:cNvPr id="54" name="圖片 53">
            <a:extLst>
              <a:ext uri="{FF2B5EF4-FFF2-40B4-BE49-F238E27FC236}">
                <a16:creationId xmlns:a16="http://schemas.microsoft.com/office/drawing/2014/main" id="{B3EDBBD8-FD85-4ACA-B6A1-9BF27DD3D2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967" y="8536120"/>
            <a:ext cx="905754" cy="905754"/>
          </a:xfrm>
          <a:prstGeom prst="rect">
            <a:avLst/>
          </a:prstGeom>
        </p:spPr>
      </p:pic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0FD3A52C-DFE4-4F53-90ED-298A840018FD}"/>
              </a:ext>
            </a:extLst>
          </p:cNvPr>
          <p:cNvCxnSpPr>
            <a:cxnSpLocks/>
          </p:cNvCxnSpPr>
          <p:nvPr/>
        </p:nvCxnSpPr>
        <p:spPr>
          <a:xfrm>
            <a:off x="5829299" y="8564519"/>
            <a:ext cx="1" cy="839974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45590926-CE4D-0745-2FC2-D903BE3C21BC}"/>
              </a:ext>
            </a:extLst>
          </p:cNvPr>
          <p:cNvCxnSpPr>
            <a:cxnSpLocks/>
          </p:cNvCxnSpPr>
          <p:nvPr/>
        </p:nvCxnSpPr>
        <p:spPr>
          <a:xfrm>
            <a:off x="4769878" y="4852081"/>
            <a:ext cx="8086" cy="505391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文字方塊 3">
            <a:extLst>
              <a:ext uri="{FF2B5EF4-FFF2-40B4-BE49-F238E27FC236}">
                <a16:creationId xmlns:a16="http://schemas.microsoft.com/office/drawing/2014/main" id="{659E7F61-D98B-1CE0-B73E-4C73D317F71D}"/>
              </a:ext>
            </a:extLst>
          </p:cNvPr>
          <p:cNvSpPr txBox="1"/>
          <p:nvPr/>
        </p:nvSpPr>
        <p:spPr>
          <a:xfrm>
            <a:off x="5220019" y="9527902"/>
            <a:ext cx="15953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000" b="1" dirty="0">
                <a:latin typeface="超研澤中鋼筆行楷" panose="020B0609010101010101" pitchFamily="49" charset="-120"/>
                <a:ea typeface="超研澤中鋼筆行楷" panose="020B0609010101010101" pitchFamily="49" charset="-120"/>
                <a:cs typeface="超研澤中鋼筆行楷" panose="020B0609010101010101" pitchFamily="49" charset="-120"/>
              </a:rPr>
              <a:t>粉專掃這邊更了解我們～</a:t>
            </a:r>
          </a:p>
        </p:txBody>
      </p:sp>
      <p:pic>
        <p:nvPicPr>
          <p:cNvPr id="7" name="Picture 10">
            <a:extLst>
              <a:ext uri="{FF2B5EF4-FFF2-40B4-BE49-F238E27FC236}">
                <a16:creationId xmlns:a16="http://schemas.microsoft.com/office/drawing/2014/main" id="{F3D86BC5-BE0E-6C0E-B36F-A6BDBB472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077" y="9489682"/>
            <a:ext cx="340186" cy="33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442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138</TotalTime>
  <Words>420</Words>
  <Application>Microsoft Office PowerPoint</Application>
  <PresentationFormat>A4 紙張 (210x297 公釐)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851tegakizatsu</vt:lpstr>
      <vt:lpstr>超研澤中鋼筆行楷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孟憲 巫</dc:creator>
  <cp:lastModifiedBy>孟憲 巫</cp:lastModifiedBy>
  <cp:revision>8</cp:revision>
  <dcterms:created xsi:type="dcterms:W3CDTF">2023-02-11T07:44:48Z</dcterms:created>
  <dcterms:modified xsi:type="dcterms:W3CDTF">2023-02-19T13:35:58Z</dcterms:modified>
</cp:coreProperties>
</file>